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_large" ContentType="image/jpe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975D0-1080-426A-ABB7-1B3DE6736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76F405-3633-4409-BC9E-CAB3CC7F9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E9E72F-F283-4712-B193-D8B8E7B0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F303A-5AAB-429D-9675-3DC3D06A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A9EB7-EAC9-4991-AEA5-28C1FECE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30CA5-7EA4-4843-9785-B6707B0C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372065-E2B8-4501-B8B5-DBB65DB36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EA263D-2508-4D5D-A109-A9F5CE22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866CD-6816-4BCD-BFD7-D34B45ED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BC9263-0A02-42CA-AAFC-6FAD3B5C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34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912471B-68C4-4995-8947-83B5A6C32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273140-731C-4764-911F-76110DE0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76717-73A1-461A-9BF8-19D07310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47B5E6-765A-4B53-A3FB-94C5A1F0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7FFEB0-CF22-4E02-9472-4CFBFC9C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35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1B40B-D48C-40BC-9506-3ACB583D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142D52-CA7E-45B9-86E0-60984BB8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28DCCD-C809-4466-B813-8F7AEA05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7AA69C-9188-40E9-99E4-1B93A789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F1713D-AFAA-4E51-A4B0-B03C341F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59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3A1-1D6D-4601-8208-393473E9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A9D79-44E5-4FD2-A19D-3DD81DF04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5B05ED-86FB-4C35-8E7D-684D8C7D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FA03E9-B05E-4533-BD2B-530210B0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736F8C-B482-4DAE-8F5B-8D66C8C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77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7C3FF-8455-449A-987F-49E5BF50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FA052-DD80-4855-83A4-EA2043025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A05580-E54D-44D5-82DB-5A9F3CF9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3AD7ED-148A-4362-839C-B19A659E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4B9BDE-BAD9-4062-9D5F-C7B35E8F4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2C7171-D5E0-431D-B62D-A8D8B2EE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5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04437-CD05-436D-B812-AB1B4E5E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F128F-886F-4BFC-BE7E-4160BB95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00EA0E-021F-4E83-9B51-7C400E2A1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0576B9-0B30-4FE7-954C-86858BA91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ECCBB5-B042-4185-85C8-813CB7C23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12C0AA-4DBD-45EE-9FD6-727079AB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8A3E66-D7DA-4FE7-9D96-3D0F6F63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2885773-C190-4E66-AAE5-6F7507C3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73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8765B-0BCB-459A-89C0-68D5C835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7B46A8-B915-442F-A4F7-89A0C3E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12AAC5-E380-4EA7-B293-A89ECB92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B3E399-A718-4030-A7DF-CF25A81D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8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DA04AF-2C45-450A-9185-F3775260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BBA3E7-F50B-4685-81FB-749722E9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A86B58-B89A-4658-83E0-2E60EA93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66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EEC13-739B-4132-B7D7-838FAF1B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207744-5589-4BF3-A4D6-1A8AD77C8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65A4BF-ADB3-41F3-8CDC-8E578A1B4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6A86B1-E5D8-4140-925A-B64BA8A8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A57732-12B3-4E8F-BA34-12A81FCD3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CA4E7E-B5AA-41C7-AC2E-78CB8F43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9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17BD3-0A26-433A-8E14-F6587A6B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F66224-2D38-4999-A235-2C091C95D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7A112A-207F-49B5-A3E2-7B9DD71F3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27544C-5CBD-4ED8-998C-55105F18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39B60A-0E75-439A-87DA-9E30DA6D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256222-B398-4E44-A589-D164059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52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BF03C-BF61-4914-97A7-F72C41E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BFFC4-5D90-4E9B-B287-DD7FD40F0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1405E-0AC2-49BA-AF6F-F8AE2AA26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5E8B-44F8-40EF-BF7D-041BC846C48F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A385C9-6A93-49DF-A03D-4C125290F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F0666-5244-42E5-8FB6-5170162A9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95042-FF19-4E5F-B6F2-8CDC35D50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37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eb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_large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8C06B-EA60-478A-823E-0F5E9411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86265"/>
          </a:xfrm>
        </p:spPr>
        <p:txBody>
          <a:bodyPr>
            <a:normAutofit/>
          </a:bodyPr>
          <a:lstStyle/>
          <a:p>
            <a:r>
              <a:rPr lang="en-US" sz="3200" dirty="0" err="1"/>
              <a:t>Futbol</a:t>
            </a:r>
            <a:r>
              <a:rPr lang="en-US" sz="3200" dirty="0"/>
              <a:t> </a:t>
            </a:r>
            <a:r>
              <a:rPr lang="en-US" sz="3200" dirty="0" err="1"/>
              <a:t>va</a:t>
            </a:r>
            <a:r>
              <a:rPr lang="en-US" sz="3200" dirty="0"/>
              <a:t> </a:t>
            </a:r>
            <a:r>
              <a:rPr lang="en-US" sz="3200" dirty="0" err="1"/>
              <a:t>mashhur</a:t>
            </a:r>
            <a:r>
              <a:rPr lang="en-US" sz="3200" dirty="0"/>
              <a:t> </a:t>
            </a:r>
            <a:r>
              <a:rPr lang="en-US" sz="3200" dirty="0" err="1"/>
              <a:t>futbolchilar</a:t>
            </a:r>
            <a:r>
              <a:rPr lang="en-US" sz="3200" dirty="0"/>
              <a:t> </a:t>
            </a:r>
            <a:r>
              <a:rPr lang="en-US" sz="3200" dirty="0" err="1"/>
              <a:t>va</a:t>
            </a:r>
            <a:r>
              <a:rPr lang="en-US" sz="3200" dirty="0"/>
              <a:t> </a:t>
            </a:r>
            <a:r>
              <a:rPr lang="en-US" sz="3200" dirty="0" err="1"/>
              <a:t>ularning</a:t>
            </a:r>
            <a:r>
              <a:rPr lang="en-US" sz="3200" dirty="0"/>
              <a:t> </a:t>
            </a:r>
            <a:r>
              <a:rPr lang="en-US" sz="3200" dirty="0" err="1"/>
              <a:t>clublari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8586A0-5ABB-4DCC-973A-DE6E5767D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68E073-6331-432F-A7EC-B9C0DCC84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188"/>
            <a:ext cx="2021057" cy="2212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DE8A72-83CD-494F-BAD7-8DB8082BB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43" y="693188"/>
            <a:ext cx="2021057" cy="22121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C6553E-7BEC-442B-BDEF-D6BC779A5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7" y="3255962"/>
            <a:ext cx="6081346" cy="36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9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0BB0C-9AE2-4747-82C0-20084DFD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Tottenham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AA7E5F-FDC8-4945-B6E6-196AEB71D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2623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ircle/>
      </p:transition>
    </mc:Choice>
    <mc:Fallback>
      <p:transition spd="slow" advClick="0" advTm="3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DB7B-E08E-4947-9B0E-E0E66B57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Juventus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DF101B-87C7-40DC-BAF9-DB0757F65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99" y="1825625"/>
            <a:ext cx="6818802" cy="4351338"/>
          </a:xfrm>
        </p:spPr>
      </p:pic>
    </p:spTree>
    <p:extLst>
      <p:ext uri="{BB962C8B-B14F-4D97-AF65-F5344CB8AC3E}">
        <p14:creationId xmlns:p14="http://schemas.microsoft.com/office/powerpoint/2010/main" val="225226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pull/>
      </p:transition>
    </mc:Choice>
    <mc:Fallback>
      <p:transition spd="slow" advClick="0" advTm="3000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3377E-7E73-4FCD-B46C-6BB976DA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Barcelona FC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58EFD23-E31E-42B1-B9DF-19EF2232B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01641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curtains"/>
      </p:transition>
    </mc:Choice>
    <mc:Fallback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1949A-5C7C-4B95-B629-1E178EB1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Ering</a:t>
            </a:r>
            <a:r>
              <a:rPr lang="en-US" dirty="0"/>
              <a:t> </a:t>
            </a:r>
            <a:r>
              <a:rPr lang="en-US" dirty="0" err="1"/>
              <a:t>Haaland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25260D-0BB6-45A4-B7A5-6B8F394BA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31" y="1825625"/>
            <a:ext cx="6431538" cy="4351338"/>
          </a:xfrm>
        </p:spPr>
      </p:pic>
    </p:spTree>
    <p:extLst>
      <p:ext uri="{BB962C8B-B14F-4D97-AF65-F5344CB8AC3E}">
        <p14:creationId xmlns:p14="http://schemas.microsoft.com/office/powerpoint/2010/main" val="345637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vortex dir="r"/>
      </p:transition>
    </mc:Choice>
    <mc:Fallback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18D97-8D20-481C-BAB0-8E9D434E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Karim Benzema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C2394CF-62EF-4B0C-8E88-33FC160C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217548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crush"/>
      </p:transition>
    </mc:Choice>
    <mc:Fallback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C16A7-1CB5-459F-A602-D2ABE815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Leonel Messi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7E9A25-87E4-47DD-B2D5-6B58C104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45575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airplane"/>
      </p:transition>
    </mc:Choice>
    <mc:Fallback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32FD5-316C-4B25-A7FE-0B5579F4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248314" cy="1325563"/>
          </a:xfrm>
        </p:spPr>
        <p:txBody>
          <a:bodyPr/>
          <a:lstStyle/>
          <a:p>
            <a:pPr algn="ctr"/>
            <a:r>
              <a:rPr lang="en-US" dirty="0" err="1"/>
              <a:t>Bukayo</a:t>
            </a:r>
            <a:r>
              <a:rPr lang="en-US" dirty="0"/>
              <a:t> Saka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7A0DF0E-8C10-4E71-87C8-205562066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01" y="1825625"/>
            <a:ext cx="6272198" cy="4351338"/>
          </a:xfrm>
        </p:spPr>
      </p:pic>
    </p:spTree>
    <p:extLst>
      <p:ext uri="{BB962C8B-B14F-4D97-AF65-F5344CB8AC3E}">
        <p14:creationId xmlns:p14="http://schemas.microsoft.com/office/powerpoint/2010/main" val="72471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omb/>
      </p:transition>
    </mc:Choice>
    <mc:Fallback>
      <p:transition spd="slow" advClick="0" advTm="3000">
        <p:comb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E1DB2-ACF0-42E3-B5CB-0F081F55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Harry Kane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53C09F-0547-45A8-BE9C-B464B164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40" y="1825625"/>
            <a:ext cx="6519920" cy="4351338"/>
          </a:xfrm>
        </p:spPr>
      </p:pic>
    </p:spTree>
    <p:extLst>
      <p:ext uri="{BB962C8B-B14F-4D97-AF65-F5344CB8AC3E}">
        <p14:creationId xmlns:p14="http://schemas.microsoft.com/office/powerpoint/2010/main" val="1349569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pageCurlDouble"/>
      </p:transition>
    </mc:Choice>
    <mc:Fallback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99A31-A079-4183-9577-5EE937F9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Aubameyang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AFF06F-9F54-4E79-8881-80E6C5B7D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595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shred/>
      </p:transition>
    </mc:Choice>
    <mc:Fallback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B7CE9-86D1-4349-A575-1E55948F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Muhammad Salah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9785E0-1354-4DB8-ACC0-E4EB43D60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740290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Click="0" advTm="3000">
        <p15:prstTrans prst="origami"/>
      </p:transition>
    </mc:Choice>
    <mc:Fallback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90FA2-86BE-4189-80CC-403017E3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 City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0F1D8B-D58A-4AA8-BC70-CA24CC9E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66632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D3A56-9C87-4DA2-8275-3DF4463A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BARELLA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9C94FE-8734-4AE9-9BC9-F44BAE613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97544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prism/>
      </p:transition>
    </mc:Choice>
    <mc:Fallback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44B5A-0FD6-4B30-97B7-107F24EB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Zlatan </a:t>
            </a:r>
            <a:r>
              <a:rPr lang="en-US" dirty="0" err="1"/>
              <a:t>Ibrahimovic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BC3399-29EE-4E7E-A90B-DB9DCA8B1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8021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prism isContent="1" isInverted="1"/>
      </p:transition>
    </mc:Choice>
    <mc:Fallback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CEDB8-5B19-4BD7-AB88-8375362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Vlahovic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06944A-807F-489D-90D6-15E2A9C9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6397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conveyor dir="l"/>
      </p:transition>
    </mc:Choice>
    <mc:Fallback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9789F-A5BC-42C1-9385-E7D04BFE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Robert </a:t>
            </a:r>
            <a:r>
              <a:rPr lang="en-US" dirty="0" err="1"/>
              <a:t>Lewandowskiy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7CF888-7318-4A36-A3C4-EBEA59939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2504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B8CD3-1119-4A91-85AA-DF78686E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 Madrid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4D6FBC-7ED5-4C7E-9627-20985063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99" y="1825625"/>
            <a:ext cx="6818802" cy="4351338"/>
          </a:xfrm>
        </p:spPr>
      </p:pic>
    </p:spTree>
    <p:extLst>
      <p:ext uri="{BB962C8B-B14F-4D97-AF65-F5344CB8AC3E}">
        <p14:creationId xmlns:p14="http://schemas.microsoft.com/office/powerpoint/2010/main" val="306090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push dir="u"/>
      </p:transition>
    </mc:Choice>
    <mc:Fallback>
      <p:transition spd="slow" advClick="0" advTm="300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8669-CF01-4606-983B-B345DD0E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Paris-Saint-German (PSG)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E1CB72-D97D-4C73-BD43-7ADAA6BA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0868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:wipe/>
      </p:transition>
    </mc:Choice>
    <mc:Fallback>
      <p:transition spd="slow" advTm="3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3E964-923E-48E1-95CE-A0579090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Arsenal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512660-E404-46A5-BDF6-E4019AC5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4890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split orient="vert"/>
      </p:transition>
    </mc:Choice>
    <mc:Fallback>
      <p:transition spd="slow" advClick="0" advTm="3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B00CF-2EC3-4E74-BB65-D55D9D3C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pPr algn="ctr"/>
            <a:r>
              <a:rPr lang="en-US" dirty="0"/>
              <a:t>Chelsea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859868-F789-4FF0-820A-5C3DD28DE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7741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A1B71-38D8-4994-A2BB-D0584A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Liverpool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F062D9-2D72-48F2-AC7F-3C5E7FFA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45374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peelOff"/>
      </p:transition>
    </mc:Choice>
    <mc:Fallback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92E05-380F-4D69-B09A-352699C7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3E21C8-F879-42D0-A43E-DF87581E5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86" y="1591616"/>
            <a:ext cx="3660628" cy="4901259"/>
          </a:xfrm>
        </p:spPr>
      </p:pic>
    </p:spTree>
    <p:extLst>
      <p:ext uri="{BB962C8B-B14F-4D97-AF65-F5344CB8AC3E}">
        <p14:creationId xmlns:p14="http://schemas.microsoft.com/office/powerpoint/2010/main" val="390691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E152-B1ED-4264-B948-164B5138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Milan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571A5C-FB9E-48D9-8E28-7A51350CE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318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randomBar dir="vert"/>
      </p:transition>
    </mc:Choice>
    <mc:Fallback>
      <p:transition spd="slow" advClick="0" advTm="3000">
        <p:randomBar dir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43</Words>
  <Application>Microsoft Office PowerPoint</Application>
  <PresentationFormat>Широкоэкранный</PresentationFormat>
  <Paragraphs>23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Futbol va mashhur futbolchilar va ularning clublari</vt:lpstr>
      <vt:lpstr>Man City</vt:lpstr>
      <vt:lpstr>Real Madrid</vt:lpstr>
      <vt:lpstr>Paris-Saint-German (PSG)</vt:lpstr>
      <vt:lpstr>Arsenal</vt:lpstr>
      <vt:lpstr>Chelsea</vt:lpstr>
      <vt:lpstr>Liverpool</vt:lpstr>
      <vt:lpstr>Inter</vt:lpstr>
      <vt:lpstr>Milan</vt:lpstr>
      <vt:lpstr>Tottenham</vt:lpstr>
      <vt:lpstr>Juventus</vt:lpstr>
      <vt:lpstr>Barcelona FC</vt:lpstr>
      <vt:lpstr>Ering Haaland</vt:lpstr>
      <vt:lpstr>Karim Benzema</vt:lpstr>
      <vt:lpstr>Leonel Messi</vt:lpstr>
      <vt:lpstr>Bukayo Saka</vt:lpstr>
      <vt:lpstr>Harry Kane</vt:lpstr>
      <vt:lpstr>Aubameyang</vt:lpstr>
      <vt:lpstr>Muhammad Salah</vt:lpstr>
      <vt:lpstr>BARELLA</vt:lpstr>
      <vt:lpstr>Zlatan Ibrahimovic</vt:lpstr>
      <vt:lpstr>Vlahovic</vt:lpstr>
      <vt:lpstr>Robert Lewandowskiy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Futbol va mashhur futbolchilar va ularning clublari</dc:title>
  <dc:creator>User</dc:creator>
  <cp:lastModifiedBy>User</cp:lastModifiedBy>
  <cp:revision>1</cp:revision>
  <dcterms:created xsi:type="dcterms:W3CDTF">2022-11-14T15:41:06Z</dcterms:created>
  <dcterms:modified xsi:type="dcterms:W3CDTF">2022-11-14T16:52:41Z</dcterms:modified>
</cp:coreProperties>
</file>